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7" r:id="rId4"/>
    <p:sldId id="266" r:id="rId5"/>
    <p:sldId id="260" r:id="rId6"/>
    <p:sldId id="264" r:id="rId7"/>
    <p:sldId id="258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94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-214338"/>
            <a:ext cx="8715436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786874" cy="63833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k9309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9"/>
            <a:ext cx="8643998" cy="6429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175_d8d5367e1a544b508edd735571c8d9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8" cy="624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13e4199fae521168b30a75529d37f8a6_14574744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643998" cy="624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3b7d02517c478af9c384c5f16ab4a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Евгениий</dc:creator>
  <cp:lastModifiedBy>Ноутбук</cp:lastModifiedBy>
  <cp:revision>5</cp:revision>
  <dcterms:created xsi:type="dcterms:W3CDTF">2019-02-16T13:08:48Z</dcterms:created>
  <dcterms:modified xsi:type="dcterms:W3CDTF">2019-02-18T06:47:50Z</dcterms:modified>
</cp:coreProperties>
</file>